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59" r:id="rId2"/>
    <p:sldId id="256" r:id="rId3"/>
    <p:sldId id="258" r:id="rId4"/>
    <p:sldId id="257" r:id="rId5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4699"/>
  </p:normalViewPr>
  <p:slideViewPr>
    <p:cSldViewPr snapToGrid="0" snapToObjects="1" showGuides="1">
      <p:cViewPr varScale="1">
        <p:scale>
          <a:sx n="94" d="100"/>
          <a:sy n="94" d="100"/>
        </p:scale>
        <p:origin x="216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FCF53-FECF-C942-B5E4-2C0E3BB75350}" type="datetimeFigureOut">
              <a:rPr lang="en-US" smtClean="0"/>
              <a:t>2/23/21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B5A96-0F7C-BC4A-A19C-F8BE6C3D0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36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Amanda </a:t>
            </a:r>
            <a:r>
              <a:rPr lang="en-US" dirty="0" err="1"/>
              <a:t>Bazaldua</a:t>
            </a:r>
            <a:r>
              <a:rPr lang="en-US" dirty="0"/>
              <a:t> (community college student) preparing a PVDF membrane to be processed by the </a:t>
            </a:r>
            <a:r>
              <a:rPr lang="en-US" dirty="0" err="1"/>
              <a:t>cChemidoc</a:t>
            </a:r>
            <a:r>
              <a:rPr lang="en-US" dirty="0"/>
              <a:t> to detect the presence of the protein NKCC1 by chemiluminescence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B5A96-0F7C-BC4A-A19C-F8BE6C3D08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57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Idalia </a:t>
            </a:r>
            <a:r>
              <a:rPr lang="en-US" dirty="0" err="1"/>
              <a:t>Zachara</a:t>
            </a:r>
            <a:r>
              <a:rPr lang="en-US" dirty="0"/>
              <a:t> (Valpo student) preparing agar plates for inoculation (left photo). On the right, she is inoculating plates to study C. albicans morphology later 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B5A96-0F7C-BC4A-A19C-F8BE6C3D08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47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left, Paige Camp (Valpo student) and on the right Idalia </a:t>
            </a:r>
            <a:r>
              <a:rPr lang="en-US" dirty="0" err="1"/>
              <a:t>Zachara</a:t>
            </a:r>
            <a:r>
              <a:rPr lang="en-US" dirty="0"/>
              <a:t> (Valpo student) analyzing  C albicans morphology data and working on the protocol for the next set of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B5A96-0F7C-BC4A-A19C-F8BE6C3D08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6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0297-5973-844F-B832-DF7409A2553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61792-C175-E24A-8D88-1524BF58B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49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0297-5973-844F-B832-DF7409A2553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61792-C175-E24A-8D88-1524BF58B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55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0297-5973-844F-B832-DF7409A2553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61792-C175-E24A-8D88-1524BF58B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94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0297-5973-844F-B832-DF7409A2553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61792-C175-E24A-8D88-1524BF58B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71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0297-5973-844F-B832-DF7409A2553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61792-C175-E24A-8D88-1524BF58B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9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0297-5973-844F-B832-DF7409A2553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61792-C175-E24A-8D88-1524BF58B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07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0297-5973-844F-B832-DF7409A2553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61792-C175-E24A-8D88-1524BF58B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26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0297-5973-844F-B832-DF7409A2553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61792-C175-E24A-8D88-1524BF58B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98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0297-5973-844F-B832-DF7409A2553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61792-C175-E24A-8D88-1524BF58B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95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0297-5973-844F-B832-DF7409A2553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61792-C175-E24A-8D88-1524BF58B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82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0297-5973-844F-B832-DF7409A2553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61792-C175-E24A-8D88-1524BF58B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85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50297-5973-844F-B832-DF7409A2553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61792-C175-E24A-8D88-1524BF58B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2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6E3E7-E4CE-9E4D-95C1-09BBBF948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PI: Patrice Bouyer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0209D-D227-9947-93B6-D8971A9D6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Project: Engaging Community College Student in research: Intestinal host defense mechanism </a:t>
            </a:r>
          </a:p>
        </p:txBody>
      </p:sp>
    </p:spTree>
    <p:extLst>
      <p:ext uri="{BB962C8B-B14F-4D97-AF65-F5344CB8AC3E}">
        <p14:creationId xmlns:p14="http://schemas.microsoft.com/office/powerpoint/2010/main" val="1218861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617B97-084F-434F-A2AD-589052A71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720090" y="720090"/>
            <a:ext cx="5760720" cy="43205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A16A35-A00F-944B-93F7-F1107FB7A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103370" y="1817370"/>
            <a:ext cx="5760720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81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9C035B-C5AB-1746-A9A0-784F1A3F2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03370" y="1573530"/>
            <a:ext cx="5760720" cy="4320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54315F-FDDE-BC4C-BFC3-CAB075A24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720090" y="817626"/>
            <a:ext cx="5760720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64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819D51-19E2-3049-BF0A-19BC8E5F3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" y="34290"/>
            <a:ext cx="9052560" cy="67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89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114</Words>
  <Application>Microsoft Macintosh PowerPoint</Application>
  <PresentationFormat>Letter Paper (8.5x11 in)</PresentationFormat>
  <Paragraphs>8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PI: Patrice Bouyer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Patrice Bouyer</dc:creator>
  <cp:lastModifiedBy>Chandler Wise</cp:lastModifiedBy>
  <cp:revision>6</cp:revision>
  <dcterms:created xsi:type="dcterms:W3CDTF">2020-12-02T15:44:59Z</dcterms:created>
  <dcterms:modified xsi:type="dcterms:W3CDTF">2021-02-23T15:33:02Z</dcterms:modified>
</cp:coreProperties>
</file>